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73" d="100"/>
          <a:sy n="73" d="100"/>
        </p:scale>
        <p:origin x="3078" y="8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29.06.2023</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21672" cy="215444"/>
          </a:xfrm>
          <a:prstGeom prst="rect">
            <a:avLst/>
          </a:prstGeom>
          <a:noFill/>
        </p:spPr>
        <p:txBody>
          <a:bodyPr wrap="none" rtlCol="0">
            <a:spAutoFit/>
          </a:bodyPr>
          <a:lstStyle/>
          <a:p>
            <a:r>
              <a:rPr lang="de-DE" sz="800" dirty="0">
                <a:latin typeface="Montserrat Light" panose="00000400000000000000" pitchFamily="2" charset="0"/>
              </a:rPr>
              <a:t>30.06.2023</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4" name="Grafik 3">
            <a:extLst>
              <a:ext uri="{FF2B5EF4-FFF2-40B4-BE49-F238E27FC236}">
                <a16:creationId xmlns:a16="http://schemas.microsoft.com/office/drawing/2014/main" id="{2435F677-751A-4227-1615-7D318BF161AA}"/>
              </a:ext>
            </a:extLst>
          </p:cNvPr>
          <p:cNvPicPr>
            <a:picLocks noChangeAspect="1"/>
          </p:cNvPicPr>
          <p:nvPr/>
        </p:nvPicPr>
        <p:blipFill>
          <a:blip r:embed="rId7"/>
          <a:stretch>
            <a:fillRect/>
          </a:stretch>
        </p:blipFill>
        <p:spPr>
          <a:xfrm>
            <a:off x="454298" y="7580589"/>
            <a:ext cx="5949403" cy="2312611"/>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b09b530c6eea958b1fcf22464bab6a7c">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d23eb9fd65290db185247220acfadfe9"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31F4DE39-E071-4725-B1BE-57FA0F809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Montserrat SemiBold</vt:lpstr>
      <vt:lpstr>Wingdings</vt:lpstr>
      <vt:lpstr>Wingdings 2</vt:lpstr>
      <vt:lpstr>Open Sans</vt:lpstr>
      <vt:lpstr>FlexoSoft</vt:lpstr>
      <vt:lpstr>Calibri</vt:lpstr>
      <vt:lpstr>Montserrat Light</vt:lpstr>
      <vt:lpstr>Arial</vt:lpstr>
      <vt:lpstr>Montserrat</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5</cp:revision>
  <dcterms:created xsi:type="dcterms:W3CDTF">2023-03-22T17:04:48Z</dcterms:created>
  <dcterms:modified xsi:type="dcterms:W3CDTF">2023-06-29T13:00:25Z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